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68" r:id="rId14"/>
    <p:sldId id="264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6400800" cy="439248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 начал биолого-экологической грамотности у дошкольников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endPara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аведующий МБДОУ № 50 «Лэйсэн»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Альметьевска </a:t>
            </a:r>
          </a:p>
          <a:p>
            <a:pPr algn="r"/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Строкина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Ивановна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152127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«Центр развития ребенка-детский сад № 50 «Лэйсэн» г. Альметьевска»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4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азработаны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</a:t>
            </a:r>
            <a:r>
              <a:rPr lang="ru-RU" dirty="0"/>
              <a:t> </a:t>
            </a:r>
          </a:p>
        </p:txBody>
      </p:sp>
      <p:pic>
        <p:nvPicPr>
          <p:cNvPr id="9218" name="Picture 2" descr="D:\DoKyMeHTbl\Documents\фото д-с\8группа фото\IMG_535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4091502" cy="5455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oKyMeHTbl\Desktop\фото флаг  2023\IMG-20230505-WA00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34905"/>
            <a:ext cx="2592288" cy="5470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07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предметно-развивающей среды</a:t>
            </a:r>
          </a:p>
        </p:txBody>
      </p:sp>
      <p:pic>
        <p:nvPicPr>
          <p:cNvPr id="4" name="Picture 2" descr="D:\DoKyMeHTbl\Desktop\фото флаг  2023\20211214_07334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5536" y="921510"/>
            <a:ext cx="4752528" cy="2673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D:\DoKyMeHTbl\Desktop\фото флаг  2023\20230407_1549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117" y="836712"/>
            <a:ext cx="2959880" cy="2772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D:\DoKyMeHTbl\Desktop\фото флаг  2023\20230407_1625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161" y="3881579"/>
            <a:ext cx="3751968" cy="2797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DoKyMeHTbl\Desktop\фото флаг  2023\20230407_1542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02140"/>
            <a:ext cx="3809860" cy="285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5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4372168"/>
            <a:ext cx="7550224" cy="114300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объемных композиций позволило проводить дидактические игры, моделировать истории и игровые ситуации, наглядно показывают необходимость каждого компонента природного и растительного мира для жизни на Земле.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D:\DoKyMeHTbl\Desktop\фото флаг  2023\IMG_20230410_12330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512501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DoKyMeHTbl\Desktop\фото флаг  2023\IMG_20230410_123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329" y="531346"/>
            <a:ext cx="3840428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78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5445224"/>
            <a:ext cx="7622232" cy="108012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– эффективный прием познания закономерностей и явлений окружающего мира</a:t>
            </a:r>
          </a:p>
        </p:txBody>
      </p:sp>
      <p:pic>
        <p:nvPicPr>
          <p:cNvPr id="7170" name="Picture 2" descr="D:\DoKyMeHTbl\Downloads\IMG-20230505-WA006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3826520" cy="5102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DoKyMeHTbl\Downloads\IMG-20230505-WA00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1" y="273817"/>
            <a:ext cx="3716537" cy="4955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4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рактическая деятельность детей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DoKyMeHTbl\Downloads\IMG-20230505-WA006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6030636" cy="2713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D:\DoKyMeHTbl\Desktop\фото флаг  2023\IMG-20230505-WA00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44824"/>
            <a:ext cx="2431384" cy="3241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oKyMeHTbl\Documents\фото д-с\витаминки в корзинке 2017\IMG_04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27333"/>
            <a:ext cx="4752528" cy="2671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03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фенологических наблюдений за объектами, явлениями природы, гидрометеорологическими явления, ведение дневников и календарей, в которых отмечают начало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фенофазы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фитообъектов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 descr="D:\DoKyMeHTbl\Desktop\фото флаг  2023\20220621_10073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984776" cy="5238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8658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работы:  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повышение уровня экологической культуры, экологической грамотности, познавательной активности;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интереса к экспериментированию, анализу, обобщению;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воспитание внимательного, разумного, бережного отношения к окружающей природе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повышение экологической культуры;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единого воспитательно-образовательного пространства группы ДОО и семьи по экологическому воспитанию дошкольников;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участие в совместных экологических мероприятиях и акциях.</a:t>
            </a:r>
          </a:p>
          <a:p>
            <a:pPr marL="0" indent="0">
              <a:buNone/>
            </a:pPr>
            <a:r>
              <a:rPr lang="ru-RU" b="1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30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80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Мир, окружающий ребенка – это, прежде всего, мир природы с безграничным богатством явлений, с неисчерпаемой красотой.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Здесь, в природе вечный источник детского разума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Сухомлинский</a:t>
            </a:r>
          </a:p>
          <a:p>
            <a:endParaRPr lang="ru-RU" dirty="0"/>
          </a:p>
        </p:txBody>
      </p:sp>
      <p:pic>
        <p:nvPicPr>
          <p:cNvPr id="4" name="Picture 4" descr="D:\DoKyMeHTbl\Desktop\фото флаг  2023\20220817_100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122" y="3140968"/>
            <a:ext cx="3745926" cy="288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42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850106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— система наук, объектами изучения которой являются живые существа и их взаимодействие с окружающей средой. Биология изучает все аспекты жизни, в частности, структуру, функционирование, рост, происхождение, эволюцию и распределение живых организмов на Земле, а так же  воздействие человека на окружающую среду.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D:\DoKyMeHTbl\Desktop\през\IMG-20230407-WA000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64281"/>
            <a:ext cx="4021907" cy="4021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DoKyMeHTbl\Desktop\фото флаг  2023\20230410_0722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487" y="3212976"/>
            <a:ext cx="4680519" cy="2573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517232"/>
            <a:ext cx="6512511" cy="1008112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Растения, животные, да и сам человек, всегда перед глазами ребенка и не могут его не заинтересовать. Значит, объекты растительного и животного мира, очень удобны для рассмотрения и изучения.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" name="Picture 5" descr="D:\DoKyMeHTbl\Desktop\фото флаг  2023\20230310_08525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980728"/>
            <a:ext cx="2377440" cy="3283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DoKyMeHTbl\Desktop\IMG-20230505-WA00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3623946" cy="2726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oKyMeHTbl\Desktop\IMG-20230505-WA00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2448272" cy="3254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38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332657"/>
            <a:ext cx="8280920" cy="115212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подобранные формы работы с дошкольниками помогут усвоить элементарные естественно научные знания по биологии, лежащие в основе медицины, сельского хозяйства, экологии, т.е. стать немного исследователями и естествоиспытателями.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6146" name="Picture 2" descr="D:\DoKyMeHTbl\Downloads\IMG-20230505-WA00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96885"/>
            <a:ext cx="3168352" cy="4224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oKyMeHTbl\Downloads\IMG-20230505-WA0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16832"/>
            <a:ext cx="2448272" cy="326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DoKyMeHTbl\Desktop\фото флаг  2023\20211004_091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11" y="3349142"/>
            <a:ext cx="2519603" cy="3272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23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науки станут проводниками ребят в мир здоровья, помогут получить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знания: приобрести правильные привычки, научат ухаживать за своим телом, соблюдать гигиену и правила питания, приобщиться к спорту.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8194" name="Picture 2" descr="D:\DoKyMeHTbl\Downloads\IMG-20230505-WA0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199" y="1881765"/>
            <a:ext cx="3672408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:\DoKyMeHTbl\Desktop\фото флаг  2023\IMG-20230505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74034"/>
            <a:ext cx="3672408" cy="4881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14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301208"/>
            <a:ext cx="8280919" cy="115212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   «ЖИВАЯ ПЛАНЕТА»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7848872" cy="45365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эффективной системы раннего включения детей дошкольного возраста в   деятельность по формированию начальных научных представлений по биологии  и  экологии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и пониманий   законов природы, учет многочисленных взаимодействий в природных сообществах, осознание того, что человек - это всего лишь часть природы.  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экологического сознания. Подвести детей к пониманию того, что жизнь человека на Земле во многом зависит от окружающей среды: чистые воздух, вода, лес, почва благоприятно сказываются на здоровье и жизни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разнообразные виды деятельности в природе и по ее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 грамотного, нравственного поведения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непрерывного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образования в системе «ДОУ - семья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81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8015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работы: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научность, реалистичность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доступность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ценностное отношение к природным объектам, жизни и здоровью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занимательность.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D:\DoKyMeHTbl\Desktop\фото флаг  2023\IMG-20230505-WA00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367" y="1520428"/>
            <a:ext cx="6818033" cy="5130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8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8" name="Picture 2" descr="D:\DoKyMeHTbl\Documents\фото д-с\222\P101025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1" y="1124744"/>
            <a:ext cx="3924436" cy="2943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DoKyMeHTbl\Documents\фото д-с\базовая квн школа\DSCN25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93096"/>
            <a:ext cx="316835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DoKyMeHTbl\Documents\фото д-с\безопасность на участках 2016\DSC060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464496" cy="3348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96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247</TotalTime>
  <Words>440</Words>
  <Application>Microsoft Office PowerPoint</Application>
  <PresentationFormat>Экран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Муниципальное бюджетное дошкольное образовательное учреждение «Центр развития ребенка-детский сад № 50 «Лэйсэн» г. Альметьевска»</vt:lpstr>
      <vt:lpstr>Презентация PowerPoint</vt:lpstr>
      <vt:lpstr>Биология — система наук, объектами изучения которой являются живые существа и их взаимодействие с окружающей средой. Биология изучает все аспекты жизни, в частности, структуру, функционирование, рост, происхождение, эволюцию и распределение живых организмов на Земле, а так же  воздействие человека на окружающую среду.   </vt:lpstr>
      <vt:lpstr>Растения, животные, да и сам человек, всегда перед глазами ребенка и не могут его не заинтересовать. Значит, объекты растительного и животного мира, очень удобны для рассмотрения и изучения. </vt:lpstr>
      <vt:lpstr>Правильно подобранные формы работы с дошкольниками помогут усвоить элементарные естественно научные знания по биологии, лежащие в основе медицины, сельского хозяйства, экологии, т.е. стать немного исследователями и естествоиспытателями. </vt:lpstr>
      <vt:lpstr>Эти науки станут проводниками ребят в мир здоровья, помогут получить валеологические знания: приобрести правильные привычки, научат ухаживать за своим телом, соблюдать гигиену и правила питания, приобщиться к спорту.  </vt:lpstr>
      <vt:lpstr>Проект    «ЖИВАЯ ПЛАНЕТА»    </vt:lpstr>
      <vt:lpstr>Принципы работы: научность, реалистичность и доступность ценностное отношение к природным объектам, жизни и здоровью занимательность. </vt:lpstr>
      <vt:lpstr>Обучение педагогических работников </vt:lpstr>
      <vt:lpstr>Разработаны методические материалы </vt:lpstr>
      <vt:lpstr>Совершенствование предметно-развивающей среды</vt:lpstr>
      <vt:lpstr>Использование объемных композиций позволило проводить дидактические игры, моделировать истории и игровые ситуации, наглядно показывают необходимость каждого компонента природного и растительного мира для жизни на Земле. </vt:lpstr>
      <vt:lpstr>Экспериментирование – эффективный прием познания закономерностей и явлений окружающего мира</vt:lpstr>
      <vt:lpstr>Практическая деятельность детей </vt:lpstr>
      <vt:lpstr>Организация фенологических наблюдений за объектами, явлениями природы, гидрометеорологическими явления, ведение дневников и календарей, в которых отмечают начало фенофазы у зоо- и фитообъектов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«Центр развития ребенка-детский сад № 50 «Лэйсэн» г. Альметьевска»</dc:title>
  <dc:creator>DoKyMeHTbl</dc:creator>
  <cp:lastModifiedBy>DoKyMeHTbl</cp:lastModifiedBy>
  <cp:revision>16</cp:revision>
  <dcterms:created xsi:type="dcterms:W3CDTF">2023-05-05T08:26:44Z</dcterms:created>
  <dcterms:modified xsi:type="dcterms:W3CDTF">2023-05-11T11:17:29Z</dcterms:modified>
</cp:coreProperties>
</file>